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Englebert" charset="0"/>
      <p:regular r:id="rId25"/>
    </p:embeddedFont>
    <p:embeddedFont>
      <p:font typeface="Zilla Slab Light" charset="-95"/>
      <p:bold r:id="rId26"/>
      <p:boldItalic r:id="rId27"/>
    </p:embeddedFont>
    <p:embeddedFont>
      <p:font typeface="Roboto Slab Regular" charset="0"/>
      <p:regular r:id="rId28"/>
      <p:bold r:id="rId29"/>
    </p:embeddedFont>
    <p:embeddedFont>
      <p:font typeface="Oswald Regular" charset="0"/>
      <p:regular r:id="rId30"/>
      <p:bold r:id="rId31"/>
    </p:embeddedFont>
    <p:embeddedFont>
      <p:font typeface="Fira Sans Extra Condensed Medium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62" y="-96"/>
      </p:cViewPr>
      <p:guideLst>
        <p:guide orient="horz"/>
        <p:guide orient="horz" pos="6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fec30774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fec30774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45289cc17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45289cc17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45289cc17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45289cc17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45289cc1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45289cc17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45246db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45246db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540b6adc3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540b6adc3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b9eb6dfa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b9eb6dfa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76723c4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76723c4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45289cc1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b45289cc1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45289cc1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45289cc17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45289cc1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b45289cc1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596a605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596a605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946d326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946d326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98c62ee1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98c62ee1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946d3266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946d3266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_1_1_2_1_1_1_1_1_1">
    <p:bg>
      <p:bgPr>
        <a:solidFill>
          <a:srgbClr val="AFA8D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1_1_1_1_1_1">
    <p:bg>
      <p:bgPr>
        <a:solidFill>
          <a:srgbClr val="AFA8D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ubTitle" idx="1"/>
          </p:nvPr>
        </p:nvSpPr>
        <p:spPr>
          <a:xfrm>
            <a:off x="1366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2"/>
          </p:nvPr>
        </p:nvSpPr>
        <p:spPr>
          <a:xfrm>
            <a:off x="1366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ubTitle" idx="3"/>
          </p:nvPr>
        </p:nvSpPr>
        <p:spPr>
          <a:xfrm>
            <a:off x="3004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4"/>
          </p:nvPr>
        </p:nvSpPr>
        <p:spPr>
          <a:xfrm>
            <a:off x="3004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ubTitle" idx="5"/>
          </p:nvPr>
        </p:nvSpPr>
        <p:spPr>
          <a:xfrm>
            <a:off x="4642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6"/>
          </p:nvPr>
        </p:nvSpPr>
        <p:spPr>
          <a:xfrm>
            <a:off x="4642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ubTitle" idx="7"/>
          </p:nvPr>
        </p:nvSpPr>
        <p:spPr>
          <a:xfrm>
            <a:off x="6280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ubTitle" idx="8"/>
          </p:nvPr>
        </p:nvSpPr>
        <p:spPr>
          <a:xfrm>
            <a:off x="6280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_1_1_2_2_1">
    <p:bg>
      <p:bgPr>
        <a:solidFill>
          <a:srgbClr val="AFA8D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_1_1_2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1_1_1_2_1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_3">
    <p:bg>
      <p:bgPr>
        <a:solidFill>
          <a:srgbClr val="AFA8D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8675" y="1"/>
            <a:ext cx="1434000" cy="10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USTOM_1_1_1_2_1_3_1">
    <p:bg>
      <p:bgPr>
        <a:solidFill>
          <a:srgbClr val="AFA8D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4923375" y="4520450"/>
            <a:ext cx="4220620" cy="623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_1_1_1_2_3_1">
    <p:bg>
      <p:bgPr>
        <a:solidFill>
          <a:srgbClr val="AFA8D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2782300" y="0"/>
            <a:ext cx="6361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 4">
  <p:cSld name="CUSTOM_1_1_1_2_1_3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1689474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3481425" y="0"/>
            <a:ext cx="5662580" cy="26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21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874583" y="260649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2"/>
          </p:nvPr>
        </p:nvSpPr>
        <p:spPr>
          <a:xfrm>
            <a:off x="874583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 flipH="1">
            <a:off x="6275920" y="260649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4"/>
          </p:nvPr>
        </p:nvSpPr>
        <p:spPr>
          <a:xfrm flipH="1">
            <a:off x="6275920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1_1_1_2_1_1_1_1_1_1_1_1_1_3_2">
    <p:bg>
      <p:bgPr>
        <a:solidFill>
          <a:srgbClr val="AFA8D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 flipH="1">
            <a:off x="1161122" y="772425"/>
            <a:ext cx="31083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000"/>
              <a:buNone/>
              <a:defRPr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2"/>
          </p:nvPr>
        </p:nvSpPr>
        <p:spPr>
          <a:xfrm flipH="1">
            <a:off x="5031197" y="772425"/>
            <a:ext cx="31083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000"/>
              <a:buNone/>
              <a:defRPr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400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 1">
  <p:cSld name="CUSTOM_1_1_1_2_1_1_1_1_1_1_1_1_1_3_2_2">
    <p:bg>
      <p:bgPr>
        <a:solidFill>
          <a:srgbClr val="AFA8D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2699100" y="177177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ctrTitle" idx="2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_1_1_2">
    <p:bg>
      <p:bgPr>
        <a:solidFill>
          <a:srgbClr val="AFA8D0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5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2">
    <p:bg>
      <p:bgPr>
        <a:solidFill>
          <a:srgbClr val="AFA8D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29820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2"/>
          </p:nvPr>
        </p:nvSpPr>
        <p:spPr>
          <a:xfrm>
            <a:off x="29820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3"/>
          </p:nvPr>
        </p:nvSpPr>
        <p:spPr>
          <a:xfrm>
            <a:off x="59779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4"/>
          </p:nvPr>
        </p:nvSpPr>
        <p:spPr>
          <a:xfrm>
            <a:off x="59779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5"/>
          </p:nvPr>
        </p:nvSpPr>
        <p:spPr>
          <a:xfrm>
            <a:off x="29820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6"/>
          </p:nvPr>
        </p:nvSpPr>
        <p:spPr>
          <a:xfrm>
            <a:off x="29820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7"/>
          </p:nvPr>
        </p:nvSpPr>
        <p:spPr>
          <a:xfrm>
            <a:off x="59779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8"/>
          </p:nvPr>
        </p:nvSpPr>
        <p:spPr>
          <a:xfrm>
            <a:off x="59779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3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2_1">
    <p:bg>
      <p:bgPr>
        <a:solidFill>
          <a:srgbClr val="AFA8D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124227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3"/>
          </p:nvPr>
        </p:nvSpPr>
        <p:spPr>
          <a:xfrm>
            <a:off x="483902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ctrTitle"/>
          </p:nvPr>
        </p:nvSpPr>
        <p:spPr>
          <a:xfrm flipH="1">
            <a:off x="4024500" y="3144525"/>
            <a:ext cx="5119500" cy="13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100"/>
              <a:t>  ΟΙ                   ΕΡΓΑΣΙΕΣ ΜΑΣ</a:t>
            </a:r>
            <a:endParaRPr sz="7100">
              <a:solidFill>
                <a:srgbClr val="FFFFFF"/>
              </a:solidFill>
            </a:endParaRPr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 flipH="1">
            <a:off x="4697375" y="4453975"/>
            <a:ext cx="37671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Δ’ ΤΑΞΗ ΔΗΜΟΤΙΚΟΥ ΣΧΟΛΕΙΟΥ ΤΡΑΧΩΝΙΟΥ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61987"/>
            <a:ext cx="6285020" cy="514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325" y="181050"/>
            <a:ext cx="6753350" cy="46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74" y="572700"/>
            <a:ext cx="3518275" cy="44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500" y="795725"/>
            <a:ext cx="3779950" cy="3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500" y="3994525"/>
            <a:ext cx="3779950" cy="11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/>
              <a:t>ΜΑΘΑΜΕ ΝΑ ΔΙΝΟΥΜΕ ΕΠΙΧΕΙΡΗΜΑΤΑ ΓΙΑ ΔΙΑΦΟΡΑ ΘΕΜΑΤΑ</a:t>
            </a:r>
            <a:endParaRPr sz="2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90975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900" y="77225"/>
            <a:ext cx="3819525" cy="43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4900" y="4288475"/>
            <a:ext cx="3819525" cy="8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311700" y="172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ΦΤΙΑΞΑΜΕ ΤΙΣ ΔΙΚΕΣ ΜΑΣ ΤΣΑΝΤΕΣ ΑΠΟ ΠΑΛΙΑ ΡΟΥΧΑ</a:t>
            </a:r>
            <a:endParaRPr b="1"/>
          </a:p>
        </p:txBody>
      </p:sp>
      <p:sp>
        <p:nvSpPr>
          <p:cNvPr id="239" name="Google Shape;23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213" y="1309000"/>
            <a:ext cx="3065575" cy="36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ΦΤΙΑΞΑΜΕ ΣΤΟΝ Η.Υ. ΚΑΙ ΣΤΟ ΧΕΡΙ ΣΥΝΝΕΦΑ ΜΕ ΟΙΚΟΓΕΝΕΙΕΣ ΛΕΞΕΩΝ</a:t>
            </a:r>
            <a:endParaRPr b="1"/>
          </a:p>
        </p:txBody>
      </p:sp>
      <p:sp>
        <p:nvSpPr>
          <p:cNvPr id="246" name="Google Shape;24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247" name="Google Shape;247;p42"/>
          <p:cNvPicPr preferRelativeResize="0"/>
          <p:nvPr/>
        </p:nvPicPr>
        <p:blipFill rotWithShape="1">
          <a:blip r:embed="rId3">
            <a:alphaModFix/>
          </a:blip>
          <a:srcRect l="13809" t="14945" r="9083" b="5512"/>
          <a:stretch/>
        </p:blipFill>
        <p:spPr>
          <a:xfrm>
            <a:off x="260300" y="1227000"/>
            <a:ext cx="4697300" cy="2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272325" y="1417800"/>
            <a:ext cx="3874851" cy="31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>
            <a:spLocks noGrp="1"/>
          </p:cNvSpPr>
          <p:nvPr>
            <p:ph type="title" idx="4294967295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ΦΤΙΑΞΑΜΕ ΤΑ ΔΙΚΑ ΜΑΣ ΣΗΜΑΤΑ ΣΩΣΤΗΣ ΣΥΜΠΕΡΙΦΟΡΑΣ ΣΤΟ ΣΧΟΛΕΙΟ</a:t>
            </a:r>
            <a:endParaRPr b="1"/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007" y="1111586"/>
            <a:ext cx="4277710" cy="3880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50" y="1048525"/>
            <a:ext cx="4175375" cy="35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4"/>
          <p:cNvSpPr txBox="1">
            <a:spLocks noGrp="1"/>
          </p:cNvSpPr>
          <p:nvPr>
            <p:ph type="title" idx="4294967295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ΑΝ ΖΟΥΣΑ ΣΤΗΝ ΑΡΧΑΙΑ ΕΛΛΑΔΑ ΣΕ ΠΟΙΑ ΠΟΛΗ - ΚΡΑΤΟΣ ΘΑ ΗΘΕΛΑ ΝΑ ΖΗΣΩ...</a:t>
            </a:r>
            <a:endParaRPr b="1"/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9300" y="995700"/>
            <a:ext cx="4449475" cy="268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9725" y="3572325"/>
            <a:ext cx="4175375" cy="15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0" y="102825"/>
            <a:ext cx="4267200" cy="31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150" y="892375"/>
            <a:ext cx="4737125" cy="401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375" y="300875"/>
            <a:ext cx="4136000" cy="46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25" y="0"/>
            <a:ext cx="4368225" cy="49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>
            <a:spLocks noGrp="1"/>
          </p:cNvSpPr>
          <p:nvPr>
            <p:ph type="ctrTitle" idx="2"/>
          </p:nvPr>
        </p:nvSpPr>
        <p:spPr>
          <a:xfrm flipH="1">
            <a:off x="893975" y="-9165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ΓΙΟΡΤΗ ΤΩΝ ΓΡΑΜΜΑΤΩΝ</a:t>
            </a:r>
            <a:endParaRPr sz="4000"/>
          </a:p>
        </p:txBody>
      </p:sp>
      <p:pic>
        <p:nvPicPr>
          <p:cNvPr id="280" name="Google Shape;280;p47"/>
          <p:cNvPicPr preferRelativeResize="0"/>
          <p:nvPr/>
        </p:nvPicPr>
        <p:blipFill rotWithShape="1">
          <a:blip r:embed="rId3">
            <a:alphaModFix/>
          </a:blip>
          <a:srcRect r="-3777"/>
          <a:stretch/>
        </p:blipFill>
        <p:spPr>
          <a:xfrm>
            <a:off x="181650" y="780825"/>
            <a:ext cx="3047500" cy="42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986550" y="561000"/>
            <a:ext cx="3523950" cy="44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311700" y="23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ΓΡΑΨΑΜΕ ΕΥΧΕΣ ΓΙΑ ΤΟ 2021</a:t>
            </a:r>
            <a:endParaRPr b="1"/>
          </a:p>
        </p:txBody>
      </p:sp>
      <p:sp>
        <p:nvSpPr>
          <p:cNvPr id="156" name="Google Shape;15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4322">
            <a:off x="233093" y="972100"/>
            <a:ext cx="2428057" cy="37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5498">
            <a:off x="6458925" y="1000275"/>
            <a:ext cx="2506875" cy="40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4738" y="807025"/>
            <a:ext cx="2974525" cy="43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63" y="81013"/>
            <a:ext cx="8911275" cy="49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>
            <a:spLocks noGrp="1"/>
          </p:cNvSpPr>
          <p:nvPr>
            <p:ph type="ctrTitle" idx="2"/>
          </p:nvPr>
        </p:nvSpPr>
        <p:spPr>
          <a:xfrm flipH="1">
            <a:off x="124025" y="0"/>
            <a:ext cx="8618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/>
              <a:t>ΤΑ ΨΗΦΙΑΚΑ ΜΑΣ ΑΠΟΤΥΠΩΜΑΤΑ</a:t>
            </a:r>
            <a:endParaRPr sz="3800"/>
          </a:p>
        </p:txBody>
      </p:sp>
      <p:pic>
        <p:nvPicPr>
          <p:cNvPr id="292" name="Google Shape;2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200" y="644475"/>
            <a:ext cx="7133974" cy="44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>
            <a:spLocks noGrp="1"/>
          </p:cNvSpPr>
          <p:nvPr>
            <p:ph type="ctrTitle"/>
          </p:nvPr>
        </p:nvSpPr>
        <p:spPr>
          <a:xfrm flipH="1">
            <a:off x="5800075" y="2590350"/>
            <a:ext cx="2888100" cy="10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/>
              <a:t>ΕΝΑ ΜΕΓΑΛΟ ΜΠΡΑΒΟ ΣΕ ΟΛΑ ΤΑ ΠΑΙΔΙΑ!!! </a:t>
            </a:r>
            <a:endParaRPr sz="2800" b="1">
              <a:solidFill>
                <a:srgbClr val="645CA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6505">
            <a:off x="462250" y="240137"/>
            <a:ext cx="3591768" cy="46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8407">
            <a:off x="4972222" y="231418"/>
            <a:ext cx="3489882" cy="4624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2507">
            <a:off x="460500" y="337225"/>
            <a:ext cx="3326525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1200">
            <a:off x="4770699" y="337225"/>
            <a:ext cx="3808457" cy="447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ΔΙΑΒΑΣΑΜΕ ΚΕΙΜΕΝΑ ΚΑΙ ΚΑΝΑΜΕ ΔΗΜΙΟΥΡΓΙΚΕΣ ΕΡΓΑΣΙΕΣ</a:t>
            </a:r>
            <a:endParaRPr b="1"/>
          </a:p>
        </p:txBody>
      </p:sp>
      <p:sp>
        <p:nvSpPr>
          <p:cNvPr id="179" name="Google Shape;17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80" name="Google Shape;1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50" y="963125"/>
            <a:ext cx="2995675" cy="40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700" y="879013"/>
            <a:ext cx="3137437" cy="41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463" y="1810863"/>
            <a:ext cx="2757075" cy="18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4247450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100" y="76200"/>
            <a:ext cx="41643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75150" cy="38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025" y="1970650"/>
            <a:ext cx="4873124" cy="308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202" name="Google Shape;2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68424" cy="44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275" y="246550"/>
            <a:ext cx="4333875" cy="436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3">
            <a:alphaModFix/>
          </a:blip>
          <a:srcRect l="-6210" t="-17702" r="6210"/>
          <a:stretch/>
        </p:blipFill>
        <p:spPr>
          <a:xfrm>
            <a:off x="3185250" y="1875725"/>
            <a:ext cx="5958750" cy="3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3500"/>
            <a:ext cx="6221775" cy="25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</Words>
  <Application>Microsoft Office PowerPoint</Application>
  <PresentationFormat>On-screen Show (16:9)</PresentationFormat>
  <Paragraphs>25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Englebert</vt:lpstr>
      <vt:lpstr>Zilla Slab Light</vt:lpstr>
      <vt:lpstr>Roboto Slab Regular</vt:lpstr>
      <vt:lpstr>Oswald Regular</vt:lpstr>
      <vt:lpstr>Fira Sans Extra Condensed Medium</vt:lpstr>
      <vt:lpstr>Calibri</vt:lpstr>
      <vt:lpstr>Back to School Social Media by Slidesgo</vt:lpstr>
      <vt:lpstr>  ΟΙ                   ΕΡΓΑΣΙΕΣ ΜΑΣ</vt:lpstr>
      <vt:lpstr>ΓΡΑΨΑΜΕ ΕΥΧΕΣ ΓΙΑ ΤΟ 2021</vt:lpstr>
      <vt:lpstr>Slide 3</vt:lpstr>
      <vt:lpstr>Slide 4</vt:lpstr>
      <vt:lpstr>ΔΙΑΒΑΣΑΜΕ ΚΕΙΜΕΝΑ ΚΑΙ ΚΑΝΑΜΕ ΔΗΜΙΟΥΡΓΙΚΕΣ ΕΡΓΑΣΙΕΣ</vt:lpstr>
      <vt:lpstr>Slide 6</vt:lpstr>
      <vt:lpstr>Slide 7</vt:lpstr>
      <vt:lpstr>Slide 8</vt:lpstr>
      <vt:lpstr>Slide 9</vt:lpstr>
      <vt:lpstr>Slide 10</vt:lpstr>
      <vt:lpstr>ΜΑΘΑΜΕ ΝΑ ΔΙΝΟΥΜΕ ΕΠΙΧΕΙΡΗΜΑΤΑ ΓΙΑ ΔΙΑΦΟΡΑ ΘΕΜΑΤΑ</vt:lpstr>
      <vt:lpstr>Slide 12</vt:lpstr>
      <vt:lpstr>ΦΤΙΑΞΑΜΕ ΤΙΣ ΔΙΚΕΣ ΜΑΣ ΤΣΑΝΤΕΣ ΑΠΟ ΠΑΛΙΑ ΡΟΥΧΑ</vt:lpstr>
      <vt:lpstr>ΦΤΙΑΞΑΜΕ ΣΤΟΝ Η.Υ. ΚΑΙ ΣΤΟ ΧΕΡΙ ΣΥΝΝΕΦΑ ΜΕ ΟΙΚΟΓΕΝΕΙΕΣ ΛΕΞΕΩΝ</vt:lpstr>
      <vt:lpstr>ΦΤΙΑΞΑΜΕ ΤΑ ΔΙΚΑ ΜΑΣ ΣΗΜΑΤΑ ΣΩΣΤΗΣ ΣΥΜΠΕΡΙΦΟΡΑΣ ΣΤΟ ΣΧΟΛΕΙΟ</vt:lpstr>
      <vt:lpstr>ΑΝ ΖΟΥΣΑ ΣΤΗΝ ΑΡΧΑΙΑ ΕΛΛΑΔΑ ΣΕ ΠΟΙΑ ΠΟΛΗ - ΚΡΑΤΟΣ ΘΑ ΗΘΕΛΑ ΝΑ ΖΗΣΩ...</vt:lpstr>
      <vt:lpstr>Slide 17</vt:lpstr>
      <vt:lpstr>Slide 18</vt:lpstr>
      <vt:lpstr>ΓΙΟΡΤΗ ΤΩΝ ΓΡΑΜΜΑΤΩΝ</vt:lpstr>
      <vt:lpstr>Slide 20</vt:lpstr>
      <vt:lpstr>ΤΑ ΨΗΦΙΑΚΑ ΜΑΣ ΑΠΟΤΥΠΩΜΑΤΑ</vt:lpstr>
      <vt:lpstr>ΕΝΑ ΜΕΓΑΛΟ ΜΠΡΑΒΟ ΣΕ ΟΛΑ ΤΑ ΠΑΙΔΙΑ!!!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                  ΕΡΓΑΣΙΕΣ ΜΑΣ</dc:title>
  <dc:creator>LIA</dc:creator>
  <cp:lastModifiedBy>LIA</cp:lastModifiedBy>
  <cp:revision>1</cp:revision>
  <dcterms:modified xsi:type="dcterms:W3CDTF">2021-03-07T19:51:34Z</dcterms:modified>
</cp:coreProperties>
</file>