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>
        <p:scale>
          <a:sx n="81" d="100"/>
          <a:sy n="81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4E61-F5B1-49D9-910B-1B7D8EA409C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F1CE-0A6B-4822-9A5A-3EE91F8E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4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4E61-F5B1-49D9-910B-1B7D8EA409C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F1CE-0A6B-4822-9A5A-3EE91F8E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1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4E61-F5B1-49D9-910B-1B7D8EA409C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F1CE-0A6B-4822-9A5A-3EE91F8E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28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4E61-F5B1-49D9-910B-1B7D8EA409C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F1CE-0A6B-4822-9A5A-3EE91F8E95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487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4E61-F5B1-49D9-910B-1B7D8EA409C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F1CE-0A6B-4822-9A5A-3EE91F8E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81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4E61-F5B1-49D9-910B-1B7D8EA409C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F1CE-0A6B-4822-9A5A-3EE91F8E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54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4E61-F5B1-49D9-910B-1B7D8EA409C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F1CE-0A6B-4822-9A5A-3EE91F8E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52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4E61-F5B1-49D9-910B-1B7D8EA409C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F1CE-0A6B-4822-9A5A-3EE91F8E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53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4E61-F5B1-49D9-910B-1B7D8EA409C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F1CE-0A6B-4822-9A5A-3EE91F8E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6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4E61-F5B1-49D9-910B-1B7D8EA409C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F1CE-0A6B-4822-9A5A-3EE91F8E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0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4E61-F5B1-49D9-910B-1B7D8EA409C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F1CE-0A6B-4822-9A5A-3EE91F8E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7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4E61-F5B1-49D9-910B-1B7D8EA409C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F1CE-0A6B-4822-9A5A-3EE91F8E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3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4E61-F5B1-49D9-910B-1B7D8EA409C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F1CE-0A6B-4822-9A5A-3EE91F8E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0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4E61-F5B1-49D9-910B-1B7D8EA409C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F1CE-0A6B-4822-9A5A-3EE91F8E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4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4E61-F5B1-49D9-910B-1B7D8EA409C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F1CE-0A6B-4822-9A5A-3EE91F8E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4E61-F5B1-49D9-910B-1B7D8EA409C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F1CE-0A6B-4822-9A5A-3EE91F8E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9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4E61-F5B1-49D9-910B-1B7D8EA409C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F1CE-0A6B-4822-9A5A-3EE91F8E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5904E61-F5B1-49D9-910B-1B7D8EA409C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2F1CE-0A6B-4822-9A5A-3EE91F8E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6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id/photo/737802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BAB515-8D5D-84B5-3EE6-39F23E3DEA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l-GR" dirty="0"/>
              <a:t>ΛΒΕΤΙΑ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DC03C5-F636-D603-E7D5-CEF147257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263559"/>
          </a:xfrm>
        </p:spPr>
        <p:txBody>
          <a:bodyPr/>
          <a:lstStyle/>
          <a:p>
            <a:r>
              <a:rPr lang="el-GR" dirty="0" smtClean="0"/>
              <a:t>Ν. Μ.</a:t>
            </a:r>
            <a:endParaRPr lang="el-GR" dirty="0"/>
          </a:p>
          <a:p>
            <a:r>
              <a:rPr lang="el-GR" dirty="0"/>
              <a:t>Ε’2 2022-2023</a:t>
            </a:r>
          </a:p>
          <a:p>
            <a:r>
              <a:rPr lang="el-GR" dirty="0"/>
              <a:t>Β</a:t>
            </a:r>
            <a:r>
              <a:rPr lang="el-GR" dirty="0" smtClean="0"/>
              <a:t>’  </a:t>
            </a:r>
            <a:r>
              <a:rPr lang="el-GR" dirty="0" err="1" smtClean="0"/>
              <a:t>Δημοτικο</a:t>
            </a:r>
            <a:r>
              <a:rPr lang="el-GR" dirty="0" smtClean="0"/>
              <a:t> </a:t>
            </a:r>
            <a:r>
              <a:rPr lang="el-GR" dirty="0"/>
              <a:t>σχολειο τραχωνιου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33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D649A2-8018-1745-D59C-A851DF93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7096" y="967409"/>
            <a:ext cx="3442833" cy="775252"/>
          </a:xfrm>
        </p:spPr>
        <p:txBody>
          <a:bodyPr/>
          <a:lstStyle/>
          <a:p>
            <a:r>
              <a:rPr lang="el-GR" dirty="0"/>
              <a:t>           </a:t>
            </a:r>
            <a:r>
              <a:rPr lang="el-GR" sz="4000" dirty="0"/>
              <a:t>Η Γενεύη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BB28105-46F6-C08E-386A-FB4E26E05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724" y="1802296"/>
            <a:ext cx="6168197" cy="391601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5B3D02-8F12-6F52-70FE-85B508D61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9422" y="2460045"/>
            <a:ext cx="3401063" cy="1528859"/>
          </a:xfrm>
        </p:spPr>
        <p:txBody>
          <a:bodyPr>
            <a:normAutofit/>
          </a:bodyPr>
          <a:lstStyle/>
          <a:p>
            <a:r>
              <a:rPr lang="el-GR" sz="2800" dirty="0"/>
              <a:t>Μια εντυπωσιακή λίμνη της Ελβετίας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433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9BCB7C2-F4A5-BD0C-5540-382DCE6E6C16}"/>
              </a:ext>
            </a:extLst>
          </p:cNvPr>
          <p:cNvSpPr/>
          <p:nvPr/>
        </p:nvSpPr>
        <p:spPr>
          <a:xfrm>
            <a:off x="1176282" y="3934744"/>
            <a:ext cx="3690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ΕΥΧΑΡΙΣΤΩ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545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DC35D4-4D80-3ABC-5F75-66FC1D92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        Η ΣΗΜΑΙΑ </a:t>
            </a:r>
            <a:r>
              <a:rPr lang="el-GR" dirty="0" smtClean="0"/>
              <a:t>ΤΗΣ ΕΛΒΕΤΙΑΣ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074F7AA-37D7-A881-E96D-98A0CC0D3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4142" y="2058875"/>
            <a:ext cx="4684087" cy="443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6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2C01D9-CF69-4CDB-EE72-2AA47DFA7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ΓΕΝΙΚΕΣ ΠΛΗΡΟΦΟΡΙΕΣ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AFBD1A-BE35-2015-AA4E-0120AB684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Γλώσσες= Γερμανικά,Γαλλικά,Ιταλικά και Ρωμαϊκά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Νόμισμα=Ελβετικό φράγκο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Πρωτεύουσα=Βέρνη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Πλυθησμός=</a:t>
            </a:r>
            <a:r>
              <a:rPr lang="en-US" dirty="0"/>
              <a:t>8.753.933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Έκταση=41.285 </a:t>
            </a:r>
            <a:r>
              <a:rPr lang="el-GR" sz="1800" dirty="0"/>
              <a:t>τ.χλμ.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1800" dirty="0"/>
              <a:t>Μεγαλύτερη πόλη=Ζυρίχη</a:t>
            </a:r>
          </a:p>
        </p:txBody>
      </p:sp>
    </p:spTree>
    <p:extLst>
      <p:ext uri="{BB962C8B-B14F-4D97-AF65-F5344CB8AC3E}">
        <p14:creationId xmlns:p14="http://schemas.microsoft.com/office/powerpoint/2010/main" val="386302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C4E0DC-558E-958C-E7AD-DA9D46F04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Η ΕΛΒΕΤΙΑ ΣΤΗΝ ΕΥΡΩΠΗ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E9B2446-2814-DFCE-2582-95B674E59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585" y="2133320"/>
            <a:ext cx="8162867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94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F3BB10-DC0F-3D11-A387-D1D89A7C1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Η ΕΛΒΕΤΙΑ ΣΤΗΝ ΕΥΡΩΠΗ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DC82FD-740E-4EDE-833F-364256EB9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l-GR" dirty="0"/>
              <a:t>Η Ελβετία </a:t>
            </a:r>
            <a:r>
              <a:rPr lang="el-GR" dirty="0" smtClean="0"/>
              <a:t>δε </a:t>
            </a:r>
            <a:r>
              <a:rPr lang="el-GR" dirty="0"/>
              <a:t>βρέχεται από θάλασσα</a:t>
            </a:r>
            <a:r>
              <a:rPr lang="el-GR" dirty="0" smtClean="0"/>
              <a:t>, διότι γύρ</a:t>
            </a:r>
            <a:r>
              <a:rPr lang="el-GR" dirty="0"/>
              <a:t>ω</a:t>
            </a:r>
            <a:r>
              <a:rPr lang="el-GR" dirty="0" smtClean="0"/>
              <a:t> </a:t>
            </a:r>
            <a:r>
              <a:rPr lang="el-GR" dirty="0"/>
              <a:t>της υπάρχουν μόνο χώρες και όχι θάλασσα.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 </a:t>
            </a:r>
            <a:r>
              <a:rPr lang="el-GR" dirty="0"/>
              <a:t>Συνορεύει με </a:t>
            </a:r>
            <a:r>
              <a:rPr lang="el-GR" dirty="0" smtClean="0"/>
              <a:t>τη </a:t>
            </a:r>
            <a:r>
              <a:rPr lang="el-GR" dirty="0"/>
              <a:t>Γαλλία,την Ιταλία</a:t>
            </a:r>
            <a:r>
              <a:rPr lang="el-GR" dirty="0" smtClean="0"/>
              <a:t>, το </a:t>
            </a:r>
            <a:r>
              <a:rPr lang="el-GR" dirty="0" err="1" smtClean="0"/>
              <a:t>Λίχτεσταϊν</a:t>
            </a:r>
            <a:r>
              <a:rPr lang="el-GR" dirty="0" smtClean="0"/>
              <a:t>, τη </a:t>
            </a:r>
            <a:r>
              <a:rPr lang="el-GR" dirty="0"/>
              <a:t>Γερμανία και την Αυστρία.</a:t>
            </a: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l-GR" dirty="0"/>
              <a:t>Ήπειρος=Ευρώπη</a:t>
            </a:r>
          </a:p>
          <a:p>
            <a:pPr marL="457200" indent="-457200">
              <a:buFont typeface="+mj-lt"/>
              <a:buAutoNum type="alphaUcPeriod"/>
            </a:pPr>
            <a:r>
              <a:rPr lang="el-GR" dirty="0"/>
              <a:t>Είναι μέλος της Ευρωπαϊκής Ένωσης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169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829E7E-76F1-E166-86A1-8250C59A8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2 ΠΟΤΑΜΟΙ ΤΗΣ ΕΛΒΕΤΙΑΣ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453BE2-33E2-D7BA-5E73-F30FBB4ED7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               Ο Ρήνος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E664D3B-9944-4294-4648-4B5DE9F95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               Ο Ροδανός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E6B09A-7053-BFDA-EEA4-2422C6B6FF8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4A6779F-425B-D6DB-F4F5-044EC11A6F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9C3BE4F-7D5D-E108-6098-F3D85CEBF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2514599"/>
            <a:ext cx="4396339" cy="37417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69F8DBF-EBD1-10DB-31A3-1BB153E37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495" y="2533013"/>
            <a:ext cx="4396339" cy="372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0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871FF4-4D8A-BE91-E698-16F7AD7EC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3395" y="528022"/>
            <a:ext cx="3401064" cy="520849"/>
          </a:xfrm>
        </p:spPr>
        <p:txBody>
          <a:bodyPr/>
          <a:lstStyle/>
          <a:p>
            <a:r>
              <a:rPr lang="el-GR" dirty="0"/>
              <a:t>             ΑΛΠΕΙΣ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143D5D4-54C8-7622-4434-62A0458C1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724" y="1350085"/>
            <a:ext cx="5929891" cy="46747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E443F3-F6E1-81DA-F987-97163FFB1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094" y="2495774"/>
            <a:ext cx="3727677" cy="1995543"/>
          </a:xfrm>
        </p:spPr>
        <p:txBody>
          <a:bodyPr>
            <a:normAutofit/>
          </a:bodyPr>
          <a:lstStyle/>
          <a:p>
            <a:r>
              <a:rPr lang="el-GR" sz="2400" dirty="0"/>
              <a:t>Ένα πανέμορφο βουνό της Ελβετίας που καλύπτει το μεγαλύτερο μέρος της Ελβετίας.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123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718A7E-113D-06E7-CF84-20096400E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ΓΕΩΡΓΙΑ-ΚΤΗΝΟΤΡΟΦΙΑ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953FB9-54F6-C6F3-B0DF-954105927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8680768" cy="4195481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1) Η </a:t>
            </a:r>
            <a:r>
              <a:rPr lang="el-GR" dirty="0"/>
              <a:t>Ελβετία αποτελείται από πολλές πεδιάδες, </a:t>
            </a:r>
            <a:r>
              <a:rPr lang="el-GR" dirty="0" smtClean="0"/>
              <a:t>αφού βρέχεται </a:t>
            </a:r>
            <a:r>
              <a:rPr lang="el-GR" dirty="0"/>
              <a:t>συνέχεια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2) Είναι </a:t>
            </a:r>
            <a:r>
              <a:rPr lang="el-GR" dirty="0"/>
              <a:t>πολύ γνωστή για πολλά τρόφιμα η Ελβετία, όπως τις σοκολάτες </a:t>
            </a:r>
            <a:r>
              <a:rPr lang="en-US" dirty="0"/>
              <a:t>Toblerone </a:t>
            </a:r>
            <a:r>
              <a:rPr lang="el-GR" dirty="0"/>
              <a:t>που έχουν πάνω το σχήμα των Άλπεων.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2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AE4116-70F8-6D92-1DC2-A8D7CDBF4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  ΕΝΑ ΦΑΝΤΑΣΤΙΚΟ ΤΡΕΝΟ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058501F-5853-407C-BCEC-1E91BA8B3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3138" y="1853248"/>
            <a:ext cx="6667500" cy="43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53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526</TotalTime>
  <Words>162</Words>
  <Application>Microsoft Office PowerPoint</Application>
  <PresentationFormat>Custom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Ion</vt:lpstr>
      <vt:lpstr>EΛΒΕΤΙΑ</vt:lpstr>
      <vt:lpstr>                  Η ΣΗΜΑΙΑ ΤΗΣ ΕΛΒΕΤΙΑΣ</vt:lpstr>
      <vt:lpstr>          ΓΕΝΙΚΕΣ ΠΛΗΡΟΦΟΡΙΕΣ</vt:lpstr>
      <vt:lpstr>        Η ΕΛΒΕΤΙΑ ΣΤΗΝ ΕΥΡΩΠΗ</vt:lpstr>
      <vt:lpstr>         Η ΕΛΒΕΤΙΑ ΣΤΗΝ ΕΥΡΩΠΗ</vt:lpstr>
      <vt:lpstr>         2 ΠΟΤΑΜΟΙ ΤΗΣ ΕΛΒΕΤΙΑΣ</vt:lpstr>
      <vt:lpstr>             ΑΛΠΕΙΣ</vt:lpstr>
      <vt:lpstr>          ΓΕΩΡΓΙΑ-ΚΤΗΝΟΤΡΟΦΙΑ</vt:lpstr>
      <vt:lpstr>            ΕΝΑ ΦΑΝΤΑΣΤΙΚΟ ΤΡΕΝΟ </vt:lpstr>
      <vt:lpstr>           Η Γενεύη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EΛΒΕΤΙΑ</dc:title>
  <dc:creator>user</dc:creator>
  <cp:lastModifiedBy>MARIA</cp:lastModifiedBy>
  <cp:revision>11</cp:revision>
  <dcterms:created xsi:type="dcterms:W3CDTF">2023-05-30T12:03:08Z</dcterms:created>
  <dcterms:modified xsi:type="dcterms:W3CDTF">2023-06-07T18:16:42Z</dcterms:modified>
</cp:coreProperties>
</file>