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993560-C9AA-71CC-B4C1-3853B6C07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570E6-E50A-49D2-9F23-8AC7FC1F4C69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4F1F46-AC77-2F83-B06B-3E836550A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67888E-5215-241B-AF9F-3A3A65AC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BCE2D-1E1C-48F0-A37B-30DB5F93F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72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19F465-A8EB-43BD-C219-5FDBD697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28B2-9313-4D81-BB3D-42FC27964A0F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EC8FD6-2FA4-F445-AE2D-68BB0A6A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9AF3B7-B073-BA7D-6BE1-9728D41C4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06A8F-F770-4857-95B5-E43F6F6CC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9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36E3E4-7876-F224-057B-40CD3992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32FA0-7A62-42C1-B789-6FBA79A5B316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910AD5-52E2-78F8-85EC-A53A09DBC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73972B-CF1F-1A85-551C-A93B5CF7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EE35-ACC6-4F4B-ABD8-5030AFB600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812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A7E5F47-196B-C86E-1902-428C986D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01C45-18F4-468C-BF75-7D58E0A27088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943096-4A1F-FFBC-B1BD-A407A2ED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90EEBC-07C9-6F8C-8E01-DEA6712F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8ED8F-C071-4D05-B60A-033FD9E98C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29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AF58C-8CDD-684F-C9B0-7829442C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3EE9-A2EC-4A5F-AE3A-8D97068D2672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D579D3-6A94-B0B7-AC99-EB5B5054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780C3-D140-753C-4B87-FDA55ECE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BECD9-2E97-4746-A9D0-BB78DCA4C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7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E8CDE4FE-BE99-12A8-65C6-B2322226E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C9A3B-C709-47DD-88E6-A549A6DD8A7E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401AAF3-EC45-22F9-BEA8-CB8FF7CA2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BA8C17B-4BD7-30CE-CAFC-4B68184C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00925-C171-4ADE-82E8-D5B2F7D55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2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5D6A52D2-F5C2-C359-E79F-40D25FCB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74AC-13C0-4DB7-82B0-A5E6857594CB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3E563F7E-841B-4322-BEA7-3C1ABB1A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28C47B94-4297-0A7F-623D-45D1523D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44A3F-A48D-412E-8679-20F09C6B4B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64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634C48F6-63A4-8E07-4A62-51507ADE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C944E-F4BA-4367-830C-95604E4647A6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D99BB632-B8C4-94B6-EE63-77F1021E3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EAFD104-3B5F-4FF1-621A-0723E80D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949EF-C872-40FC-981A-3138AA1639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39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6C782375-40FF-34F0-874B-D730BBB2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DD26B-BCF1-4978-9258-0FEDDCBBB75B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80B0D063-6AED-95EA-9D4B-C259DF0A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011A72BD-44F3-F015-C9C9-DB5D9D64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D0E3-20FE-4D92-B32C-7DAB98FEC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08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E61AEFB-2C4C-F77E-63AD-86DE1CA24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60DD-3525-4840-82AD-32D01FD63CB1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00840FA-7C59-2304-DF8D-44C5B541E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8BA39A6-DB64-74FC-36FE-F02465FF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4A5B9-6431-4F87-9050-E8265096D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3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C67ED94-A2F6-5808-C2DE-943314541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CC8E-819C-4D23-A9FA-7C194CD2F109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7726BD2-BB4A-5882-47AA-C1FFA7AAC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0E45403-7126-3955-CD3E-82D01F349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06691-E348-4CA7-A892-38FC733D9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BC1DB32-6A72-CF40-9EE4-DA69DD178B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A9FD6FD4-6218-B6A8-1DDC-59ACD9D085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1313C3-FF62-C88C-49F0-10CA2125B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4C5B6C-392A-4605-A02F-6AF2CA6B818F}" type="datetimeFigureOut">
              <a:rPr lang="en-US"/>
              <a:pPr>
                <a:defRPr/>
              </a:pPr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374B4F-9D6A-8649-E85D-BAD1483ED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441134-1097-5061-926E-BAA6A8F67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D2FE130-814A-4DDC-93ED-05FD33BCDD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5">
            <a:extLst>
              <a:ext uri="{FF2B5EF4-FFF2-40B4-BE49-F238E27FC236}">
                <a16:creationId xmlns="" xmlns:a16="http://schemas.microsoft.com/office/drawing/2014/main" id="{2F4535D0-BB52-310F-00A1-3BC017227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0" y="381000"/>
            <a:ext cx="5111750" cy="5853113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3075" name="Title 1">
            <a:extLst>
              <a:ext uri="{FF2B5EF4-FFF2-40B4-BE49-F238E27FC236}">
                <a16:creationId xmlns="" xmlns:a16="http://schemas.microsoft.com/office/drawing/2014/main" id="{6888A7B2-F325-6C87-92D1-2F9A8FBA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14400"/>
          </a:xfrm>
        </p:spPr>
        <p:txBody>
          <a:bodyPr/>
          <a:lstStyle/>
          <a:p>
            <a:pPr algn="ctr" eaLnBrk="1" hangingPunct="1"/>
            <a:r>
              <a:rPr lang="el-GR" altLang="en-US" sz="4800" dirty="0"/>
              <a:t>Λάζαροι-Πασχαλιές</a:t>
            </a:r>
            <a:endParaRPr lang="en-US" altLang="en-US" sz="4800" dirty="0"/>
          </a:p>
        </p:txBody>
      </p:sp>
      <p:sp>
        <p:nvSpPr>
          <p:cNvPr id="3076" name="Text Placeholder 3">
            <a:extLst>
              <a:ext uri="{FF2B5EF4-FFF2-40B4-BE49-F238E27FC236}">
                <a16:creationId xmlns="" xmlns:a16="http://schemas.microsoft.com/office/drawing/2014/main" id="{F539C7D9-A8CB-68A1-4711-ED549D89E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8307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endParaRPr lang="el-GR" altLang="en-US" sz="1800" b="1" dirty="0"/>
          </a:p>
          <a:p>
            <a:pPr eaLnBrk="1" hangingPunct="1"/>
            <a:endParaRPr lang="el-GR" altLang="en-US" sz="1800" b="1" dirty="0"/>
          </a:p>
          <a:p>
            <a:pPr marL="179388" indent="-179388" eaLnBrk="1" hangingPunct="1">
              <a:buClr>
                <a:srgbClr val="7030A0"/>
              </a:buClr>
              <a:buSzPct val="130000"/>
              <a:buFont typeface="Arial" panose="020B0604020202020204" pitchFamily="34" charset="0"/>
              <a:buChar char="•"/>
            </a:pPr>
            <a:r>
              <a:rPr lang="el-GR" altLang="en-US" sz="1800" dirty="0">
                <a:latin typeface="Comic Sans MS" panose="030F0702030302020204" pitchFamily="66" charset="0"/>
              </a:rPr>
              <a:t>Ο</a:t>
            </a:r>
            <a:r>
              <a:rPr lang="en-US" altLang="en-US" sz="1800" dirty="0" err="1">
                <a:latin typeface="Comic Sans MS" panose="030F0702030302020204" pitchFamily="66" charset="0"/>
              </a:rPr>
              <a:t>ικογένει</a:t>
            </a:r>
            <a:r>
              <a:rPr lang="en-US" altLang="en-US" sz="1800" dirty="0">
                <a:latin typeface="Comic Sans MS" panose="030F0702030302020204" pitchFamily="66" charset="0"/>
              </a:rPr>
              <a:t>α: </a:t>
            </a:r>
            <a:r>
              <a:rPr lang="el-GR" altLang="en-US" sz="1800" dirty="0">
                <a:latin typeface="Comic Sans MS" panose="030F0702030302020204" pitchFamily="66" charset="0"/>
              </a:rPr>
              <a:t>ελαιόδεντρο </a:t>
            </a:r>
            <a:r>
              <a:rPr lang="en-US" altLang="en-US" sz="1800" dirty="0">
                <a:latin typeface="Comic Sans MS" panose="030F0702030302020204" pitchFamily="66" charset="0"/>
              </a:rPr>
              <a:t>Oleaceae</a:t>
            </a:r>
            <a:endParaRPr lang="el-GR" altLang="en-US" sz="1800" dirty="0">
              <a:latin typeface="Comic Sans MS" panose="030F0702030302020204" pitchFamily="66" charset="0"/>
            </a:endParaRPr>
          </a:p>
          <a:p>
            <a:pPr marL="179388" indent="-179388" eaLnBrk="1" hangingPunct="1">
              <a:buClr>
                <a:srgbClr val="7030A0"/>
              </a:buClr>
              <a:buSzPct val="130000"/>
              <a:buFont typeface="Arial" panose="020B0604020202020204" pitchFamily="34" charset="0"/>
              <a:buChar char="•"/>
            </a:pPr>
            <a:r>
              <a:rPr lang="el-GR" altLang="en-US" sz="1800" dirty="0">
                <a:latin typeface="Comic Sans MS" panose="030F0702030302020204" pitchFamily="66" charset="0"/>
              </a:rPr>
              <a:t>Είναι μεγάλοι φυλλοβόλοι  θάμνοι ή χαμηλά δέντρα.</a:t>
            </a:r>
          </a:p>
          <a:p>
            <a:pPr marL="179388" indent="-179388" eaLnBrk="1" hangingPunct="1">
              <a:buClr>
                <a:srgbClr val="7030A0"/>
              </a:buClr>
              <a:buSzPct val="130000"/>
              <a:buFont typeface="Arial" panose="020B0604020202020204" pitchFamily="34" charset="0"/>
              <a:buChar char="•"/>
            </a:pPr>
            <a:r>
              <a:rPr lang="el-GR" altLang="en-US" sz="1800" dirty="0">
                <a:latin typeface="Comic Sans MS" panose="030F0702030302020204" pitchFamily="66" charset="0"/>
              </a:rPr>
              <a:t>Το χρώμα τους είναι συνήθως ανοιχτό </a:t>
            </a:r>
            <a:r>
              <a:rPr lang="el-GR" altLang="en-US" sz="1800" dirty="0" smtClean="0">
                <a:latin typeface="Comic Sans MS" panose="030F0702030302020204" pitchFamily="66" charset="0"/>
              </a:rPr>
              <a:t>μωβ</a:t>
            </a:r>
            <a:r>
              <a:rPr lang="el-GR" altLang="en-US" sz="1800" dirty="0">
                <a:latin typeface="Comic Sans MS" panose="030F0702030302020204" pitchFamily="66" charset="0"/>
              </a:rPr>
              <a:t>.</a:t>
            </a:r>
          </a:p>
          <a:p>
            <a:pPr marL="179388" indent="-179388" eaLnBrk="1" hangingPunct="1">
              <a:buClr>
                <a:srgbClr val="7030A0"/>
              </a:buClr>
              <a:buSzPct val="130000"/>
              <a:buFont typeface="Arial" panose="020B0604020202020204" pitchFamily="34" charset="0"/>
              <a:buChar char="•"/>
            </a:pPr>
            <a:r>
              <a:rPr lang="el-GR" altLang="en-US" sz="1800" dirty="0">
                <a:latin typeface="Comic Sans MS" panose="030F0702030302020204" pitchFamily="66" charset="0"/>
              </a:rPr>
              <a:t>Φτάνουν σε ύψος από 6 μέχρι 7 μέτρα. </a:t>
            </a:r>
          </a:p>
          <a:p>
            <a:pPr marL="179388" indent="-179388" eaLnBrk="1" hangingPunct="1">
              <a:buClr>
                <a:srgbClr val="7030A0"/>
              </a:buClr>
              <a:buSzPct val="130000"/>
              <a:buFont typeface="Arial" panose="020B0604020202020204" pitchFamily="34" charset="0"/>
              <a:buChar char="•"/>
            </a:pPr>
            <a:r>
              <a:rPr lang="el-GR" altLang="en-US" sz="1800" dirty="0">
                <a:latin typeface="Comic Sans MS" panose="030F0702030302020204" pitchFamily="66" charset="0"/>
              </a:rPr>
              <a:t>Καλλιεργούνται ως καλλωπιστικά φυτά.</a:t>
            </a:r>
          </a:p>
          <a:p>
            <a:pPr marL="179388" indent="-179388" eaLnBrk="1" hangingPunct="1">
              <a:buClr>
                <a:srgbClr val="7030A0"/>
              </a:buClr>
              <a:buSzPct val="130000"/>
              <a:buFont typeface="Arial" panose="020B0604020202020204" pitchFamily="34" charset="0"/>
              <a:buChar char="•"/>
            </a:pPr>
            <a:r>
              <a:rPr lang="el-GR" altLang="en-US" sz="1800" dirty="0">
                <a:latin typeface="Comic Sans MS" panose="030F0702030302020204" pitchFamily="66" charset="0"/>
              </a:rPr>
              <a:t>Έχουν υπέροχο άρωμα.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n-US" sz="1800" i="1" dirty="0"/>
          </a:p>
          <a:p>
            <a:pPr eaLnBrk="1" hangingPunct="1"/>
            <a:endParaRPr lang="el-GR" altLang="en-US" sz="1800" i="1" dirty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n-US" sz="1800" i="1" dirty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n-US" sz="1800" i="1" dirty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el-GR" altLang="en-US" sz="1800" i="1" dirty="0"/>
          </a:p>
          <a:p>
            <a:pPr eaLnBrk="1" hangingPunct="1">
              <a:buFont typeface="Wingdings" panose="05000000000000000000" pitchFamily="2" charset="2"/>
              <a:buChar char="v"/>
            </a:pPr>
            <a:endParaRPr lang="en-US" altLang="en-US" sz="2400" dirty="0"/>
          </a:p>
        </p:txBody>
      </p:sp>
      <p:pic>
        <p:nvPicPr>
          <p:cNvPr id="3077" name="Picture 6" descr="Πασχαλιά: Θεαματική στον κήπο, ρομαντική στα βάζα!">
            <a:extLst>
              <a:ext uri="{FF2B5EF4-FFF2-40B4-BE49-F238E27FC236}">
                <a16:creationId xmlns="" xmlns:a16="http://schemas.microsoft.com/office/drawing/2014/main" id="{CA36295B-82B9-8F15-63D6-1E2C3FE19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95400"/>
            <a:ext cx="51054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FE124C-DB9C-8635-7624-3DFECFDD33CF}"/>
              </a:ext>
            </a:extLst>
          </p:cNvPr>
          <p:cNvSpPr/>
          <p:nvPr/>
        </p:nvSpPr>
        <p:spPr>
          <a:xfrm>
            <a:off x="3581400" y="4876800"/>
            <a:ext cx="5105400" cy="1447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dirty="0">
                <a:solidFill>
                  <a:schemeClr val="tx1"/>
                </a:solidFill>
                <a:latin typeface="Comic Sans MS" pitchFamily="66" charset="0"/>
              </a:rPr>
              <a:t>Μαρία </a:t>
            </a:r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Β.  </a:t>
            </a:r>
            <a:r>
              <a:rPr lang="el-GR" dirty="0">
                <a:solidFill>
                  <a:schemeClr val="tx1"/>
                </a:solidFill>
                <a:latin typeface="Comic Sans MS" pitchFamily="66" charset="0"/>
              </a:rPr>
              <a:t>και Κλειώ </a:t>
            </a:r>
            <a:r>
              <a:rPr lang="el-GR" smtClean="0">
                <a:solidFill>
                  <a:schemeClr val="tx1"/>
                </a:solidFill>
                <a:latin typeface="Comic Sans MS" pitchFamily="66" charset="0"/>
              </a:rPr>
              <a:t>Θ.</a:t>
            </a:r>
            <a:r>
              <a:rPr lang="en-GB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l-GR" dirty="0">
                <a:solidFill>
                  <a:schemeClr val="tx1"/>
                </a:solidFill>
                <a:latin typeface="Comic Sans MS" pitchFamily="66" charset="0"/>
              </a:rPr>
              <a:t>Ε΄2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l-GR" dirty="0">
                <a:solidFill>
                  <a:schemeClr val="tx1"/>
                </a:solidFill>
                <a:latin typeface="Comic Sans MS" pitchFamily="66" charset="0"/>
              </a:rPr>
              <a:t>Δημοτικό Σχολείο </a:t>
            </a:r>
            <a:r>
              <a:rPr lang="el-GR" dirty="0" err="1">
                <a:solidFill>
                  <a:schemeClr val="tx1"/>
                </a:solidFill>
                <a:latin typeface="Comic Sans MS" pitchFamily="66" charset="0"/>
              </a:rPr>
              <a:t>Τραχωνίου</a:t>
            </a:r>
            <a:r>
              <a:rPr lang="el-GR" dirty="0">
                <a:solidFill>
                  <a:schemeClr val="tx1"/>
                </a:solidFill>
                <a:latin typeface="Comic Sans MS" pitchFamily="66" charset="0"/>
              </a:rPr>
              <a:t> Β΄</a:t>
            </a:r>
          </a:p>
          <a:p>
            <a:pPr algn="ctr">
              <a:defRPr/>
            </a:pP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Λάζαροι-Πασχαλιές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MARIA</cp:lastModifiedBy>
  <cp:revision>12</cp:revision>
  <dcterms:created xsi:type="dcterms:W3CDTF">2023-05-21T11:37:29Z</dcterms:created>
  <dcterms:modified xsi:type="dcterms:W3CDTF">2023-06-07T18:28:13Z</dcterms:modified>
</cp:coreProperties>
</file>